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Barlow"/>
      <p:regular r:id="rId15"/>
    </p:embeddedFont>
    <p:embeddedFont>
      <p:font typeface="Barlow"/>
      <p:regular r:id="rId16"/>
    </p:embeddedFont>
    <p:embeddedFont>
      <p:font typeface="Barlow"/>
      <p:regular r:id="rId17"/>
    </p:embeddedFont>
    <p:embeddedFont>
      <p:font typeface="Barlow"/>
      <p:regular r:id="rId18"/>
    </p:embeddedFont>
    <p:embeddedFont>
      <p:font typeface="Montserrat"/>
      <p:regular r:id="rId19"/>
    </p:embeddedFont>
    <p:embeddedFont>
      <p:font typeface="Montserrat"/>
      <p:regular r:id="rId20"/>
    </p:embeddedFont>
    <p:embeddedFont>
      <p:font typeface="Montserrat"/>
      <p:regular r:id="rId21"/>
    </p:embeddedFont>
    <p:embeddedFont>
      <p:font typeface="Montserrat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Relationship Id="rId21" Type="http://schemas.openxmlformats.org/officeDocument/2006/relationships/font" Target="fonts/font7.fntdata"/><Relationship Id="rId22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slideLayout" Target="../slideLayouts/slideLayout7.xml"/><Relationship Id="rId7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slideLayout" Target="../slideLayouts/slideLayout8.xml"/><Relationship Id="rId6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3249216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Portfolio de HENI IMED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44709" y="4286845"/>
            <a:ext cx="76273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Alternance en BTS Cybersécurité, Informatique et Réseaux, Électronique (CIEL).</a:t>
            </a:r>
            <a:endParaRPr lang="en-US" sz="17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1874996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Expérience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1002030" y="2912626"/>
            <a:ext cx="30480" cy="3441978"/>
          </a:xfrm>
          <a:prstGeom prst="roundRect">
            <a:avLst>
              <a:gd name="adj" fmla="val 639750"/>
            </a:avLst>
          </a:prstGeom>
          <a:solidFill>
            <a:srgbClr val="C1C3D0"/>
          </a:solidFill>
          <a:ln/>
        </p:spPr>
      </p:sp>
      <p:sp>
        <p:nvSpPr>
          <p:cNvPr id="5" name="Shape 2"/>
          <p:cNvSpPr/>
          <p:nvPr/>
        </p:nvSpPr>
        <p:spPr>
          <a:xfrm>
            <a:off x="1215271" y="3384828"/>
            <a:ext cx="649962" cy="30480"/>
          </a:xfrm>
          <a:prstGeom prst="roundRect">
            <a:avLst>
              <a:gd name="adj" fmla="val 639750"/>
            </a:avLst>
          </a:prstGeom>
          <a:solidFill>
            <a:srgbClr val="C1C3D0"/>
          </a:solidFill>
          <a:ln/>
        </p:spPr>
      </p:sp>
      <p:sp>
        <p:nvSpPr>
          <p:cNvPr id="6" name="Shape 3"/>
          <p:cNvSpPr/>
          <p:nvPr/>
        </p:nvSpPr>
        <p:spPr>
          <a:xfrm>
            <a:off x="758309" y="3156347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EEEFF5"/>
          </a:solidFill>
          <a:ln/>
          <a:effectLst>
            <a:outerShdw sx="100000" sy="100000" kx="0" ky="0" algn="bl" rotWithShape="0" blurRad="53340" dist="26670" dir="13500000">
              <a:srgbClr val="ffffff">
                <a:alpha val="70000"/>
              </a:srgbClr>
            </a:outerShdw>
          </a:effectLst>
        </p:spPr>
      </p:sp>
      <p:sp>
        <p:nvSpPr>
          <p:cNvPr id="7" name="Text 4"/>
          <p:cNvSpPr/>
          <p:nvPr/>
        </p:nvSpPr>
        <p:spPr>
          <a:xfrm>
            <a:off x="830997" y="3186291"/>
            <a:ext cx="342067" cy="427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2085261" y="3129201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Aurlom BTS+, Paris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2085261" y="3615333"/>
            <a:ext cx="6300430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Sept. 2024 à juil. 2026: BTS Cybersécurité, Informatique et Réseaux, Électronique.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1215271" y="5214104"/>
            <a:ext cx="649962" cy="30480"/>
          </a:xfrm>
          <a:prstGeom prst="roundRect">
            <a:avLst>
              <a:gd name="adj" fmla="val 639750"/>
            </a:avLst>
          </a:prstGeom>
          <a:solidFill>
            <a:srgbClr val="C1C3D0"/>
          </a:solidFill>
          <a:ln/>
        </p:spPr>
      </p:sp>
      <p:sp>
        <p:nvSpPr>
          <p:cNvPr id="11" name="Shape 8"/>
          <p:cNvSpPr/>
          <p:nvPr/>
        </p:nvSpPr>
        <p:spPr>
          <a:xfrm>
            <a:off x="758309" y="4985623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EEEFF5"/>
          </a:solidFill>
          <a:ln/>
          <a:effectLst>
            <a:outerShdw sx="100000" sy="100000" kx="0" ky="0" algn="bl" rotWithShape="0" blurRad="53340" dist="26670" dir="13500000">
              <a:srgbClr val="ffffff">
                <a:alpha val="70000"/>
              </a:srgbClr>
            </a:outerShdw>
          </a:effectLst>
        </p:spPr>
      </p:sp>
      <p:sp>
        <p:nvSpPr>
          <p:cNvPr id="12" name="Text 9"/>
          <p:cNvSpPr/>
          <p:nvPr/>
        </p:nvSpPr>
        <p:spPr>
          <a:xfrm>
            <a:off x="830997" y="5015567"/>
            <a:ext cx="342067" cy="427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2</a:t>
            </a:r>
            <a:endParaRPr lang="en-US" sz="2650" dirty="0"/>
          </a:p>
        </p:txBody>
      </p:sp>
      <p:sp>
        <p:nvSpPr>
          <p:cNvPr id="13" name="Text 10"/>
          <p:cNvSpPr/>
          <p:nvPr/>
        </p:nvSpPr>
        <p:spPr>
          <a:xfrm>
            <a:off x="2085261" y="4958477"/>
            <a:ext cx="3798689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Lycee Mozart, Le Blanc-Mesnil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2085261" y="5444609"/>
            <a:ext cx="6300430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Sept. 2021 à juil. 2024: Baccalauréat Général (Sciences de l'ingénieur, Mathématiques, Physique-chimie).</a:t>
            </a:r>
            <a:endParaRPr lang="en-US" sz="17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1117997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Compétences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44709" y="2399348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EEEFF5"/>
          </a:solidFill>
          <a:ln/>
          <a:effectLst>
            <a:outerShdw sx="100000" sy="100000" kx="0" ky="0" algn="bl" rotWithShape="0" blurRad="53340" dist="26670" dir="13500000">
              <a:srgbClr val="ffffff">
                <a:alpha val="70000"/>
              </a:srgbClr>
            </a:outerShdw>
          </a:effectLst>
        </p:spPr>
      </p:sp>
      <p:sp>
        <p:nvSpPr>
          <p:cNvPr id="5" name="Text 2"/>
          <p:cNvSpPr/>
          <p:nvPr/>
        </p:nvSpPr>
        <p:spPr>
          <a:xfrm>
            <a:off x="6317397" y="2429292"/>
            <a:ext cx="342067" cy="427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6948726" y="2399348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Relationnel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6948726" y="2885480"/>
            <a:ext cx="6923365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Aisance relationnelle et esprit d'équipe.</a:t>
            </a:r>
            <a:endParaRPr lang="en-US" sz="1700" dirty="0"/>
          </a:p>
        </p:txBody>
      </p:sp>
      <p:sp>
        <p:nvSpPr>
          <p:cNvPr id="8" name="Shape 5"/>
          <p:cNvSpPr/>
          <p:nvPr/>
        </p:nvSpPr>
        <p:spPr>
          <a:xfrm>
            <a:off x="6244709" y="3692485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EEEFF5"/>
          </a:solidFill>
          <a:ln/>
          <a:effectLst>
            <a:outerShdw sx="100000" sy="100000" kx="0" ky="0" algn="bl" rotWithShape="0" blurRad="53340" dist="26670" dir="13500000">
              <a:srgbClr val="ffffff">
                <a:alpha val="70000"/>
              </a:srgbClr>
            </a:outerShdw>
          </a:effectLst>
        </p:spPr>
      </p:sp>
      <p:sp>
        <p:nvSpPr>
          <p:cNvPr id="9" name="Text 6"/>
          <p:cNvSpPr/>
          <p:nvPr/>
        </p:nvSpPr>
        <p:spPr>
          <a:xfrm>
            <a:off x="6317397" y="3722430"/>
            <a:ext cx="342067" cy="427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6948726" y="3692485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Bureautique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6948726" y="4178617"/>
            <a:ext cx="6923365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Maîtrise de Word, Excel, PowerPoint.</a:t>
            </a:r>
            <a:endParaRPr lang="en-US" sz="1700" dirty="0"/>
          </a:p>
        </p:txBody>
      </p:sp>
      <p:sp>
        <p:nvSpPr>
          <p:cNvPr id="12" name="Shape 9"/>
          <p:cNvSpPr/>
          <p:nvPr/>
        </p:nvSpPr>
        <p:spPr>
          <a:xfrm>
            <a:off x="6244709" y="4985623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EEEFF5"/>
          </a:solidFill>
          <a:ln/>
          <a:effectLst>
            <a:outerShdw sx="100000" sy="100000" kx="0" ky="0" algn="bl" rotWithShape="0" blurRad="53340" dist="26670" dir="13500000">
              <a:srgbClr val="ffffff">
                <a:alpha val="70000"/>
              </a:srgbClr>
            </a:outerShdw>
          </a:effectLst>
        </p:spPr>
      </p:sp>
      <p:sp>
        <p:nvSpPr>
          <p:cNvPr id="13" name="Text 10"/>
          <p:cNvSpPr/>
          <p:nvPr/>
        </p:nvSpPr>
        <p:spPr>
          <a:xfrm>
            <a:off x="6317397" y="5015567"/>
            <a:ext cx="342067" cy="427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6948726" y="4985623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Organisation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6948726" y="5471755"/>
            <a:ext cx="6923365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Sens de l'organisation et polyvalence.</a:t>
            </a:r>
            <a:endParaRPr lang="en-US" sz="1700" dirty="0"/>
          </a:p>
        </p:txBody>
      </p:sp>
      <p:sp>
        <p:nvSpPr>
          <p:cNvPr id="16" name="Shape 13"/>
          <p:cNvSpPr/>
          <p:nvPr/>
        </p:nvSpPr>
        <p:spPr>
          <a:xfrm>
            <a:off x="6244709" y="6278761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EEEFF5"/>
          </a:solidFill>
          <a:ln/>
          <a:effectLst>
            <a:outerShdw sx="100000" sy="100000" kx="0" ky="0" algn="bl" rotWithShape="0" blurRad="53340" dist="26670" dir="13500000">
              <a:srgbClr val="ffffff">
                <a:alpha val="70000"/>
              </a:srgbClr>
            </a:outerShdw>
          </a:effectLst>
        </p:spPr>
      </p:sp>
      <p:sp>
        <p:nvSpPr>
          <p:cNvPr id="17" name="Text 14"/>
          <p:cNvSpPr/>
          <p:nvPr/>
        </p:nvSpPr>
        <p:spPr>
          <a:xfrm>
            <a:off x="6317397" y="6308705"/>
            <a:ext cx="342067" cy="427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4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6948726" y="6278761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Programmation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6948726" y="6764893"/>
            <a:ext cx="6923365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Langage de programmation Python.</a:t>
            </a:r>
            <a:endParaRPr lang="en-US" sz="17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2757130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Cybersécurité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4011335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Fondamentaux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58309" y="4584144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Initiation aux fondamentaux de la sécurité informatique.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7587139" y="4011335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Protection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87139" y="4584144"/>
            <a:ext cx="629257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Pratique des techniques de protection des données et réseaux.</a:t>
            </a:r>
            <a:endParaRPr lang="en-US" sz="17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2048351"/>
            <a:ext cx="666928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Administration de réseaux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44709" y="3085981"/>
            <a:ext cx="3705463" cy="1612702"/>
          </a:xfrm>
          <a:prstGeom prst="roundRect">
            <a:avLst>
              <a:gd name="adj" fmla="val 12091"/>
            </a:avLst>
          </a:prstGeom>
          <a:solidFill>
            <a:srgbClr val="EEEFF5"/>
          </a:solidFill>
          <a:ln/>
          <a:effectLst>
            <a:outerShdw sx="100000" sy="100000" kx="0" ky="0" algn="bl" rotWithShape="0" blurRad="53340" dist="26670" dir="13500000">
              <a:srgbClr val="ffffff">
                <a:alpha val="70000"/>
              </a:srgbClr>
            </a:outerShdw>
          </a:effectLst>
        </p:spPr>
      </p:sp>
      <p:sp>
        <p:nvSpPr>
          <p:cNvPr id="5" name="Text 2"/>
          <p:cNvSpPr/>
          <p:nvPr/>
        </p:nvSpPr>
        <p:spPr>
          <a:xfrm>
            <a:off x="6461284" y="3302556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Configuration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461284" y="3788688"/>
            <a:ext cx="3272314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Compétences en configuration de réseaux.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10166747" y="3085981"/>
            <a:ext cx="3705463" cy="1612702"/>
          </a:xfrm>
          <a:prstGeom prst="roundRect">
            <a:avLst>
              <a:gd name="adj" fmla="val 12091"/>
            </a:avLst>
          </a:prstGeom>
          <a:solidFill>
            <a:srgbClr val="EEEFF5"/>
          </a:solidFill>
          <a:ln/>
          <a:effectLst>
            <a:outerShdw sx="100000" sy="100000" kx="0" ky="0" algn="bl" rotWithShape="0" blurRad="53340" dist="26670" dir="13500000">
              <a:srgbClr val="ffffff">
                <a:alpha val="70000"/>
              </a:srgbClr>
            </a:outerShdw>
          </a:effectLst>
        </p:spPr>
      </p:sp>
      <p:sp>
        <p:nvSpPr>
          <p:cNvPr id="8" name="Text 5"/>
          <p:cNvSpPr/>
          <p:nvPr/>
        </p:nvSpPr>
        <p:spPr>
          <a:xfrm>
            <a:off x="10383322" y="3302556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Gestion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383322" y="3788688"/>
            <a:ext cx="3272314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Compétences en gestion de réseaux.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6244709" y="4915257"/>
            <a:ext cx="7627382" cy="1265992"/>
          </a:xfrm>
          <a:prstGeom prst="roundRect">
            <a:avLst>
              <a:gd name="adj" fmla="val 15403"/>
            </a:avLst>
          </a:prstGeom>
          <a:solidFill>
            <a:srgbClr val="EEEFF5"/>
          </a:solidFill>
          <a:ln/>
          <a:effectLst>
            <a:outerShdw sx="100000" sy="100000" kx="0" ky="0" algn="bl" rotWithShape="0" blurRad="53340" dist="26670" dir="13500000">
              <a:srgbClr val="ffffff">
                <a:alpha val="70000"/>
              </a:srgbClr>
            </a:outerShdw>
          </a:effectLst>
        </p:spPr>
      </p:sp>
      <p:sp>
        <p:nvSpPr>
          <p:cNvPr id="11" name="Text 8"/>
          <p:cNvSpPr/>
          <p:nvPr/>
        </p:nvSpPr>
        <p:spPr>
          <a:xfrm>
            <a:off x="6461284" y="5131832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Protocoles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461284" y="5617964"/>
            <a:ext cx="7194233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Compréhension des protocoles réseau.</a:t>
            </a:r>
            <a:endParaRPr lang="en-US" sz="17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1646039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Centres d'intérêt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4709" y="2683669"/>
            <a:ext cx="541615" cy="54161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44709" y="3441859"/>
            <a:ext cx="2325767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Informatique et nouvelles technologies.</a:t>
            </a:r>
            <a:endParaRPr lang="en-US" sz="1700" dirty="0"/>
          </a:p>
        </p:txBody>
      </p:sp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5398" y="2683669"/>
            <a:ext cx="541615" cy="541615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8895398" y="3441859"/>
            <a:ext cx="2325886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Développement web et mobile (HTML).</a:t>
            </a:r>
            <a:endParaRPr lang="en-US" sz="1700" dirty="0"/>
          </a:p>
        </p:txBody>
      </p:sp>
      <p:pic>
        <p:nvPicPr>
          <p:cNvPr id="8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46205" y="2683669"/>
            <a:ext cx="541615" cy="541615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11546205" y="3441859"/>
            <a:ext cx="2325767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Automatisation et scripts (Python).</a:t>
            </a:r>
            <a:endParaRPr lang="en-US" sz="1700" dirty="0"/>
          </a:p>
        </p:txBody>
      </p:sp>
      <p:pic>
        <p:nvPicPr>
          <p:cNvPr id="10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4709" y="5131951"/>
            <a:ext cx="541615" cy="541615"/>
          </a:xfrm>
          <a:prstGeom prst="rect">
            <a:avLst/>
          </a:prstGeom>
        </p:spPr>
      </p:pic>
      <p:sp>
        <p:nvSpPr>
          <p:cNvPr id="11" name="Text 4"/>
          <p:cNvSpPr/>
          <p:nvPr/>
        </p:nvSpPr>
        <p:spPr>
          <a:xfrm>
            <a:off x="6244709" y="5890141"/>
            <a:ext cx="2325767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Voyages et cultures étrangères.</a:t>
            </a:r>
            <a:endParaRPr lang="en-US" sz="17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70819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3829645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Langues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309" y="4867275"/>
            <a:ext cx="4371261" cy="86653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974884" y="6058733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Anglais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974884" y="6544866"/>
            <a:ext cx="3938111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Niveau B2.</a:t>
            </a:r>
            <a:endParaRPr lang="en-US" sz="17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9570" y="4867275"/>
            <a:ext cx="4371261" cy="866537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346144" y="6058733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Italien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5346144" y="6544866"/>
            <a:ext cx="3938111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Niveau B2.</a:t>
            </a:r>
            <a:endParaRPr lang="en-US" sz="17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00830" y="4867275"/>
            <a:ext cx="4371261" cy="866537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717405" y="6058733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Arabe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717405" y="6544866"/>
            <a:ext cx="3938111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Bilingue.</a:t>
            </a:r>
            <a:endParaRPr lang="en-US" sz="17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3000137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Contact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58309" y="4037767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Téléphone: 0616017499</a:t>
            </a:r>
            <a:endParaRPr lang="en-US" sz="1700" dirty="0"/>
          </a:p>
        </p:txBody>
      </p:sp>
      <p:sp>
        <p:nvSpPr>
          <p:cNvPr id="5" name="Text 2"/>
          <p:cNvSpPr/>
          <p:nvPr/>
        </p:nvSpPr>
        <p:spPr>
          <a:xfrm>
            <a:off x="758309" y="4460200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Email: iheni8310@gmail.com</a:t>
            </a:r>
            <a:endParaRPr lang="en-US" sz="1700" dirty="0"/>
          </a:p>
        </p:txBody>
      </p:sp>
      <p:sp>
        <p:nvSpPr>
          <p:cNvPr id="6" name="Text 3"/>
          <p:cNvSpPr/>
          <p:nvPr/>
        </p:nvSpPr>
        <p:spPr>
          <a:xfrm>
            <a:off x="758309" y="4882634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Adresse: 3 Allée Bruants, Leblanc-Mesnil</a:t>
            </a:r>
            <a:endParaRPr lang="en-US" sz="17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2025-03-10T15:15:11Z</dcterms:created>
  <dcterms:modified xsi:type="dcterms:W3CDTF">2025-03-10T15:15:11Z</dcterms:modified>
</cp:coreProperties>
</file>